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0" r:id="rId3"/>
    <p:sldId id="297" r:id="rId4"/>
    <p:sldId id="298" r:id="rId5"/>
    <p:sldId id="299" r:id="rId6"/>
    <p:sldId id="257" r:id="rId7"/>
    <p:sldId id="258" r:id="rId8"/>
    <p:sldId id="259" r:id="rId9"/>
    <p:sldId id="260" r:id="rId10"/>
    <p:sldId id="296" r:id="rId11"/>
    <p:sldId id="261" r:id="rId12"/>
    <p:sldId id="263" r:id="rId13"/>
    <p:sldId id="262" r:id="rId14"/>
    <p:sldId id="264" r:id="rId15"/>
    <p:sldId id="266" r:id="rId16"/>
    <p:sldId id="265" r:id="rId17"/>
    <p:sldId id="267" r:id="rId18"/>
    <p:sldId id="268" r:id="rId19"/>
    <p:sldId id="270" r:id="rId20"/>
    <p:sldId id="269" r:id="rId21"/>
    <p:sldId id="271" r:id="rId22"/>
    <p:sldId id="293" r:id="rId23"/>
    <p:sldId id="272" r:id="rId24"/>
    <p:sldId id="273" r:id="rId25"/>
    <p:sldId id="274" r:id="rId26"/>
    <p:sldId id="275" r:id="rId27"/>
    <p:sldId id="301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5" r:id="rId46"/>
    <p:sldId id="29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7"/>
    <p:restoredTop sz="96327"/>
  </p:normalViewPr>
  <p:slideViewPr>
    <p:cSldViewPr snapToGrid="0">
      <p:cViewPr varScale="1">
        <p:scale>
          <a:sx n="145" d="100"/>
          <a:sy n="145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F63B55-D626-292F-58D4-514CD65E3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Spring Boot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B0AA1BA-9A29-0EEF-75C7-9AC6B472ED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Rest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784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CEBC4D1B-8E3F-AE7E-8234-4E55478F8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30" b="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73" name="Content Placeholder 72">
            <a:extLst>
              <a:ext uri="{FF2B5EF4-FFF2-40B4-BE49-F238E27FC236}">
                <a16:creationId xmlns:a16="http://schemas.microsoft.com/office/drawing/2014/main" id="{0829589A-F166-5666-790A-3EE50A84E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/>
              <a:t>File POM </a:t>
            </a:r>
            <a:r>
              <a:rPr lang="en-US" dirty="0" err="1"/>
              <a:t>generato</a:t>
            </a:r>
            <a:endParaRPr lang="en-US" dirty="0"/>
          </a:p>
          <a:p>
            <a:r>
              <a:rPr lang="en-US" dirty="0" err="1"/>
              <a:t>Viene</a:t>
            </a:r>
            <a:r>
              <a:rPr lang="en-US" dirty="0"/>
              <a:t> generate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prima </a:t>
            </a:r>
            <a:r>
              <a:rPr lang="en-US" dirty="0" err="1"/>
              <a:t>parte</a:t>
            </a:r>
            <a:r>
              <a:rPr lang="en-US" dirty="0"/>
              <a:t> del Progetto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4168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FE2E8FF-73BA-B603-0ECF-376681D7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1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8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Immagine 5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BD7EFF0F-B3D3-02E8-8C12-ED6FDCD70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97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FE2E8FF-73BA-B603-0ECF-376681D7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44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2B06FD53-C4CA-8B1A-5391-C0E11526D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28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FE2E8FF-73BA-B603-0ECF-376681D7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82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Isosceles Triangle 140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679F0419-00DA-BE9D-8BEF-9F5C815FB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41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Isosceles Triangle 15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426934E0-4867-E963-E9ED-46295F75C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6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8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9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0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Isosceles Triangle 170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testo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F1614DF4-49CE-FAC8-5EFB-52C74C996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29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Isosceles Triangle 15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426934E0-4867-E963-E9ED-46295F75C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58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0FA71F-F317-D264-A04B-76107F02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A1C7B9-8D6F-3475-895D-C1BA0879B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IntelliJ</a:t>
            </a:r>
            <a:endParaRPr lang="it-IT" dirty="0"/>
          </a:p>
          <a:p>
            <a:r>
              <a:rPr lang="it-IT" dirty="0"/>
              <a:t>Java </a:t>
            </a:r>
            <a:r>
              <a:rPr lang="it-IT" dirty="0" err="1"/>
              <a:t>OpenJDK</a:t>
            </a:r>
            <a:r>
              <a:rPr lang="it-IT" dirty="0"/>
              <a:t> 17</a:t>
            </a:r>
          </a:p>
          <a:p>
            <a:r>
              <a:rPr lang="it-IT" dirty="0" err="1"/>
              <a:t>Mysql</a:t>
            </a:r>
            <a:r>
              <a:rPr lang="it-IT" dirty="0"/>
              <a:t> </a:t>
            </a:r>
          </a:p>
          <a:p>
            <a:r>
              <a:rPr lang="it-IT" dirty="0" err="1"/>
              <a:t>PostMan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3240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2" name="Isosceles Triangle 18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7" name="Isosceles Triangle 18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4C7892EB-5B81-CD2B-AC8E-A147A8981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62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191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1" name="Isosceles Triangle 200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chermata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78A39B11-89DB-0222-87DA-D26E84524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66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Modifica&#10;&#10;Descrizione generata automaticamente">
            <a:extLst>
              <a:ext uri="{FF2B5EF4-FFF2-40B4-BE49-F238E27FC236}">
                <a16:creationId xmlns:a16="http://schemas.microsoft.com/office/drawing/2014/main" id="{E505E912-4FF6-F317-0E8E-D838491FF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84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8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0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1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2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chermata, software, Software multimediale, testo&#10;&#10;Descrizione generata automaticamente">
            <a:extLst>
              <a:ext uri="{FF2B5EF4-FFF2-40B4-BE49-F238E27FC236}">
                <a16:creationId xmlns:a16="http://schemas.microsoft.com/office/drawing/2014/main" id="{2C8451BF-7F28-8476-52EC-00B3AEB36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76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8" name="Isosceles Triangle 24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9" name="Isosceles Triangle 24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3EEA0AED-67CD-1ED6-D05E-0A870EF1A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52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8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9" name="Isosceles Triangle 258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0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1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2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3" name="Isosceles Triangle 262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4" name="Isosceles Triangle 263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C46100C7-C18F-4C5F-5740-23D80D24F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11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26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8" name="Isosceles Triangle 27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5D0A6BF8-AF81-43D4-3211-5316CCCE9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95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chermata, software, Software multimediale, testo&#10;&#10;Descrizione generata automaticamente">
            <a:extLst>
              <a:ext uri="{FF2B5EF4-FFF2-40B4-BE49-F238E27FC236}">
                <a16:creationId xmlns:a16="http://schemas.microsoft.com/office/drawing/2014/main" id="{FA671773-F0C4-69B6-EB40-80D778548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3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8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9" name="Isosceles Triangle 288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0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1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2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3" name="Isosceles Triangle 292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4" name="Isosceles Triangle 293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7DA166C1-A7B0-7F44-ACBA-169D347C2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84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323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8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9" name="Isosceles Triangle 328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0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1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2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3" name="Isosceles Triangle 332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4" name="Isosceles Triangle 333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81C982F1-FE31-ED7C-7046-E66201F83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44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7CC5A62D-6062-D018-7392-10F9F9170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87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roup 323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8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9" name="Isosceles Triangle 328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0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1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2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3" name="Isosceles Triangle 332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4" name="Isosceles Triangle 333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Software per la grafica, Modifica&#10;&#10;Descrizione generata automaticamente">
            <a:extLst>
              <a:ext uri="{FF2B5EF4-FFF2-40B4-BE49-F238E27FC236}">
                <a16:creationId xmlns:a16="http://schemas.microsoft.com/office/drawing/2014/main" id="{9EC566A9-0053-C352-5045-6BEDE7A6A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51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1C35B088-4B3C-3459-2B47-8E37BB41E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80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Modifica&#10;&#10;Descrizione generata automaticamente">
            <a:extLst>
              <a:ext uri="{FF2B5EF4-FFF2-40B4-BE49-F238E27FC236}">
                <a16:creationId xmlns:a16="http://schemas.microsoft.com/office/drawing/2014/main" id="{D624CB4F-9944-C9A9-D9AE-1BE917625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17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CAF4C83A-BB22-06A2-913B-0241C6112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76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Modifica&#10;&#10;Descrizione generata automaticamente">
            <a:extLst>
              <a:ext uri="{FF2B5EF4-FFF2-40B4-BE49-F238E27FC236}">
                <a16:creationId xmlns:a16="http://schemas.microsoft.com/office/drawing/2014/main" id="{7C7EF19F-E3FC-D900-C8EB-88D1872BD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0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B078B2B4-53F5-9F3C-B39C-13B25B4C1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60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BA26BAC4-3694-97F1-6144-216F9D124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Segnaposto contenuto 5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CFFE7985-C6C7-EDC1-AF4F-B72AE3C20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65" b="2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07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DE7D4809-800A-82B5-3BBC-55A724A9E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0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FE1A622B-6FA4-1105-ED2A-8F0AA8BB2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4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38866893-4FA2-D671-2F0A-20E4F6DD0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81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Segnaposto contenuto 5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21C5D881-A317-DC0D-78AC-3551042A3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01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404DD95B-A272-5A44-07C2-BE34D6386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BFC866-5095-9F65-A229-5A629BDFC44A}"/>
              </a:ext>
            </a:extLst>
          </p:cNvPr>
          <p:cNvSpPr/>
          <p:nvPr/>
        </p:nvSpPr>
        <p:spPr>
          <a:xfrm>
            <a:off x="8027894" y="2561666"/>
            <a:ext cx="845064" cy="107576"/>
          </a:xfrm>
          <a:prstGeom prst="rect">
            <a:avLst/>
          </a:prstGeom>
          <a:solidFill>
            <a:srgbClr val="4549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/>
              <a:t>Inserire la propria porta </a:t>
            </a:r>
            <a:r>
              <a:rPr lang="it-IT" sz="700" dirty="0" err="1"/>
              <a:t>sql</a:t>
            </a:r>
            <a:endParaRPr lang="it-IT" sz="700" dirty="0"/>
          </a:p>
        </p:txBody>
      </p:sp>
    </p:spTree>
    <p:extLst>
      <p:ext uri="{BB962C8B-B14F-4D97-AF65-F5344CB8AC3E}">
        <p14:creationId xmlns:p14="http://schemas.microsoft.com/office/powerpoint/2010/main" val="792899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Segnaposto contenuto 8" descr="Immagine che contiene Software multimediale, software, Software per la grafica, Modifica&#10;&#10;Descrizione generata automaticamente">
            <a:extLst>
              <a:ext uri="{FF2B5EF4-FFF2-40B4-BE49-F238E27FC236}">
                <a16:creationId xmlns:a16="http://schemas.microsoft.com/office/drawing/2014/main" id="{CC64C872-1B1A-722E-75C6-71A299A16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85" b="10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35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4187EC6A-5F2E-FED1-BD8F-D50028A1E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37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592C5A79-D662-1BB4-511C-30ADD8B5E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F81EDD4C-A6BF-5ACC-0F08-82E4BD882A1D}"/>
              </a:ext>
            </a:extLst>
          </p:cNvPr>
          <p:cNvCxnSpPr>
            <a:cxnSpLocks/>
          </p:cNvCxnSpPr>
          <p:nvPr/>
        </p:nvCxnSpPr>
        <p:spPr>
          <a:xfrm>
            <a:off x="7095234" y="495157"/>
            <a:ext cx="2885378" cy="208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02F3C46-2168-E433-9F04-1CD2100C9CCD}"/>
              </a:ext>
            </a:extLst>
          </p:cNvPr>
          <p:cNvCxnSpPr>
            <a:cxnSpLocks/>
          </p:cNvCxnSpPr>
          <p:nvPr/>
        </p:nvCxnSpPr>
        <p:spPr>
          <a:xfrm>
            <a:off x="5838092" y="535259"/>
            <a:ext cx="4218276" cy="460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58A055-12AE-FCE9-DFB6-6B4A91BF4AD9}"/>
              </a:ext>
            </a:extLst>
          </p:cNvPr>
          <p:cNvCxnSpPr>
            <a:cxnSpLocks/>
          </p:cNvCxnSpPr>
          <p:nvPr/>
        </p:nvCxnSpPr>
        <p:spPr>
          <a:xfrm>
            <a:off x="5486400" y="535259"/>
            <a:ext cx="4569968" cy="108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E1BB705-7040-826A-AB26-DCCDA5A00685}"/>
              </a:ext>
            </a:extLst>
          </p:cNvPr>
          <p:cNvSpPr txBox="1"/>
          <p:nvPr/>
        </p:nvSpPr>
        <p:spPr>
          <a:xfrm>
            <a:off x="10073211" y="599271"/>
            <a:ext cx="1223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accent1"/>
                </a:solidFill>
              </a:rPr>
              <a:t>Nome database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206558F-72AE-2F02-4F19-E17EF2557EB1}"/>
              </a:ext>
            </a:extLst>
          </p:cNvPr>
          <p:cNvSpPr txBox="1"/>
          <p:nvPr/>
        </p:nvSpPr>
        <p:spPr>
          <a:xfrm>
            <a:off x="10072993" y="949049"/>
            <a:ext cx="1572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accent1"/>
                </a:solidFill>
              </a:rPr>
              <a:t>Porta di accesso di </a:t>
            </a:r>
            <a:r>
              <a:rPr lang="it-IT" sz="1100" dirty="0" err="1">
                <a:solidFill>
                  <a:schemeClr val="accent1"/>
                </a:solidFill>
              </a:rPr>
              <a:t>mysql</a:t>
            </a:r>
            <a:endParaRPr lang="it-IT" sz="1100" dirty="0">
              <a:solidFill>
                <a:schemeClr val="accent1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0F983F4-CF44-2BB1-CBF5-6BE2D0C8F4ED}"/>
              </a:ext>
            </a:extLst>
          </p:cNvPr>
          <p:cNvSpPr txBox="1"/>
          <p:nvPr/>
        </p:nvSpPr>
        <p:spPr>
          <a:xfrm>
            <a:off x="10072993" y="1481199"/>
            <a:ext cx="1572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err="1">
                <a:solidFill>
                  <a:schemeClr val="accent1"/>
                </a:solidFill>
              </a:rPr>
              <a:t>Ip</a:t>
            </a:r>
            <a:r>
              <a:rPr lang="it-IT" sz="1100" dirty="0">
                <a:solidFill>
                  <a:schemeClr val="accent1"/>
                </a:solidFill>
              </a:rPr>
              <a:t> del server </a:t>
            </a:r>
            <a:r>
              <a:rPr lang="it-IT" sz="1100" dirty="0" err="1">
                <a:solidFill>
                  <a:schemeClr val="accent1"/>
                </a:solidFill>
              </a:rPr>
              <a:t>mysql</a:t>
            </a:r>
            <a:endParaRPr lang="it-IT" sz="1100" dirty="0">
              <a:solidFill>
                <a:schemeClr val="accent1"/>
              </a:solidFill>
            </a:endParaRP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B9908A3B-2573-54FF-F133-EA3F5439E39C}"/>
              </a:ext>
            </a:extLst>
          </p:cNvPr>
          <p:cNvCxnSpPr/>
          <p:nvPr/>
        </p:nvCxnSpPr>
        <p:spPr>
          <a:xfrm>
            <a:off x="6471138" y="995926"/>
            <a:ext cx="2189285" cy="1509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magine 31" descr="Dipendenza file pom&#10;">
            <a:extLst>
              <a:ext uri="{FF2B5EF4-FFF2-40B4-BE49-F238E27FC236}">
                <a16:creationId xmlns:a16="http://schemas.microsoft.com/office/drawing/2014/main" id="{4D2B927B-E4C8-0E51-D1A7-48D4F6DCC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364" y="2589714"/>
            <a:ext cx="2457296" cy="695116"/>
          </a:xfrm>
          <a:prstGeom prst="rect">
            <a:avLst/>
          </a:prstGeom>
        </p:spPr>
      </p:pic>
      <p:cxnSp>
        <p:nvCxnSpPr>
          <p:cNvPr id="34" name="Connettore 7 33">
            <a:extLst>
              <a:ext uri="{FF2B5EF4-FFF2-40B4-BE49-F238E27FC236}">
                <a16:creationId xmlns:a16="http://schemas.microsoft.com/office/drawing/2014/main" id="{C549DC64-E94B-263F-9492-1E405E134843}"/>
              </a:ext>
            </a:extLst>
          </p:cNvPr>
          <p:cNvCxnSpPr/>
          <p:nvPr/>
        </p:nvCxnSpPr>
        <p:spPr>
          <a:xfrm>
            <a:off x="5213838" y="1164492"/>
            <a:ext cx="2866293" cy="26249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3AE0A88-53DD-0B76-CDF7-EB9D886D00FC}"/>
              </a:ext>
            </a:extLst>
          </p:cNvPr>
          <p:cNvSpPr txBox="1"/>
          <p:nvPr/>
        </p:nvSpPr>
        <p:spPr>
          <a:xfrm>
            <a:off x="8080131" y="3658680"/>
            <a:ext cx="1572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accent1"/>
                </a:solidFill>
              </a:rPr>
              <a:t>Aggiorno lo schema che creo in base alle JPA </a:t>
            </a:r>
            <a:r>
              <a:rPr lang="it-IT" sz="1100" dirty="0" err="1">
                <a:solidFill>
                  <a:schemeClr val="accent1"/>
                </a:solidFill>
              </a:rPr>
              <a:t>Entity</a:t>
            </a:r>
            <a:r>
              <a:rPr lang="it-IT" sz="1100" dirty="0">
                <a:solidFill>
                  <a:schemeClr val="accent1"/>
                </a:solidFill>
              </a:rPr>
              <a:t> definite nel domain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2C96902B-DC56-E546-5C2A-4FE8DA61C42B}"/>
              </a:ext>
            </a:extLst>
          </p:cNvPr>
          <p:cNvSpPr txBox="1"/>
          <p:nvPr/>
        </p:nvSpPr>
        <p:spPr>
          <a:xfrm>
            <a:off x="3156438" y="1622804"/>
            <a:ext cx="2488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accent1"/>
                </a:solidFill>
              </a:rPr>
              <a:t>Le ultime 2 si specifica che si dovranno mostrare le </a:t>
            </a:r>
            <a:r>
              <a:rPr lang="it-IT" sz="1200" dirty="0" err="1">
                <a:solidFill>
                  <a:schemeClr val="accent1"/>
                </a:solidFill>
              </a:rPr>
              <a:t>quary</a:t>
            </a:r>
            <a:r>
              <a:rPr lang="it-IT" sz="1200" dirty="0">
                <a:solidFill>
                  <a:schemeClr val="accent1"/>
                </a:solidFill>
              </a:rPr>
              <a:t> in formato </a:t>
            </a:r>
            <a:r>
              <a:rPr lang="it-IT" sz="1200" dirty="0" err="1">
                <a:solidFill>
                  <a:schemeClr val="accent1"/>
                </a:solidFill>
              </a:rPr>
              <a:t>sql</a:t>
            </a:r>
            <a:endParaRPr lang="it-IT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383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Segnaposto contenuto 8" descr="Immagine che contiene schermata, software, Software multimediale, Icona del computer&#10;&#10;Descrizione generata automaticamente">
            <a:extLst>
              <a:ext uri="{FF2B5EF4-FFF2-40B4-BE49-F238E27FC236}">
                <a16:creationId xmlns:a16="http://schemas.microsoft.com/office/drawing/2014/main" id="{7F33C7B2-F3E9-C444-E518-6193DB8D9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66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Segnaposto contenuto 7" descr="Immagine che contiene schermata, software, testo, Software multimediale&#10;&#10;Descrizione generata automaticamente">
            <a:extLst>
              <a:ext uri="{FF2B5EF4-FFF2-40B4-BE49-F238E27FC236}">
                <a16:creationId xmlns:a16="http://schemas.microsoft.com/office/drawing/2014/main" id="{968A2B77-55FA-FE46-2ACF-26F0DE036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62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Icona del computer&#10;&#10;Descrizione generata automaticamente">
            <a:extLst>
              <a:ext uri="{FF2B5EF4-FFF2-40B4-BE49-F238E27FC236}">
                <a16:creationId xmlns:a16="http://schemas.microsoft.com/office/drawing/2014/main" id="{EA23AAE6-E33B-0FE0-C993-AB1DA040C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4F59D981-FD57-2492-DBE0-2B445CE782A7}"/>
              </a:ext>
            </a:extLst>
          </p:cNvPr>
          <p:cNvSpPr/>
          <p:nvPr/>
        </p:nvSpPr>
        <p:spPr>
          <a:xfrm>
            <a:off x="5864087" y="2216426"/>
            <a:ext cx="606287" cy="27829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AD49CAF-3D6D-773F-0837-546782FDEA36}"/>
              </a:ext>
            </a:extLst>
          </p:cNvPr>
          <p:cNvSpPr/>
          <p:nvPr/>
        </p:nvSpPr>
        <p:spPr>
          <a:xfrm>
            <a:off x="9117735" y="6155635"/>
            <a:ext cx="606287" cy="27829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027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99CC169C-760B-032E-A55D-84DCB1083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4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8D9B4EE-50D9-18F6-D9D5-3F812B7150C6}"/>
              </a:ext>
            </a:extLst>
          </p:cNvPr>
          <p:cNvSpPr/>
          <p:nvPr/>
        </p:nvSpPr>
        <p:spPr>
          <a:xfrm>
            <a:off x="7170234" y="501805"/>
            <a:ext cx="1918010" cy="65792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5639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509B2008-EA0B-573D-0D80-7B09B6ECF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CF9540A8-EFD1-1BFE-A73E-88972952EA2E}"/>
              </a:ext>
            </a:extLst>
          </p:cNvPr>
          <p:cNvSpPr/>
          <p:nvPr/>
        </p:nvSpPr>
        <p:spPr>
          <a:xfrm>
            <a:off x="11280245" y="6478849"/>
            <a:ext cx="803429" cy="37914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45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D95B2F2F-989C-FFBC-B9DC-0C56A6114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156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25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chermata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7A3FBA79-3574-6062-2CA3-A83C1EDDF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CF9540A8-EFD1-1BFE-A73E-88972952EA2E}"/>
              </a:ext>
            </a:extLst>
          </p:cNvPr>
          <p:cNvSpPr/>
          <p:nvPr/>
        </p:nvSpPr>
        <p:spPr>
          <a:xfrm>
            <a:off x="11280245" y="6478849"/>
            <a:ext cx="803429" cy="37914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3577223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Sfaccettatura</Template>
  <TotalTime>2711</TotalTime>
  <Words>66</Words>
  <Application>Microsoft Macintosh PowerPoint</Application>
  <PresentationFormat>Widescreen</PresentationFormat>
  <Paragraphs>15</Paragraphs>
  <Slides>46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0" baseType="lpstr">
      <vt:lpstr>Arial</vt:lpstr>
      <vt:lpstr>Trebuchet MS</vt:lpstr>
      <vt:lpstr>Wingdings 3</vt:lpstr>
      <vt:lpstr>Sfaccettatura</vt:lpstr>
      <vt:lpstr>Spring Boot Data JPA</vt:lpstr>
      <vt:lpstr>Strumenti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Boot Data JPA</dc:title>
  <dc:creator>Alessandro Sallese</dc:creator>
  <cp:lastModifiedBy>Alessandro Sallese</cp:lastModifiedBy>
  <cp:revision>9</cp:revision>
  <dcterms:created xsi:type="dcterms:W3CDTF">2023-08-01T17:20:54Z</dcterms:created>
  <dcterms:modified xsi:type="dcterms:W3CDTF">2023-08-07T16:56:14Z</dcterms:modified>
</cp:coreProperties>
</file>